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3" autoAdjust="0"/>
    <p:restoredTop sz="94660"/>
  </p:normalViewPr>
  <p:slideViewPr>
    <p:cSldViewPr>
      <p:cViewPr varScale="1">
        <p:scale>
          <a:sx n="55" d="100"/>
          <a:sy n="55" d="100"/>
        </p:scale>
        <p:origin x="95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8B55691-317D-47FC-A4D4-1BDAB40CB90E}" type="datetimeFigureOut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744CF6E-A518-4CC3-9693-57726389D3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05351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4307B-F0B8-4DAA-A0C3-1D7C859B7B79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B3B4BC-6E09-4DDE-985E-6F7AAD53B5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0408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6CFCE-007C-40DE-A67F-B151808A316F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95E2F-84B3-4831-8D3F-B0A9B7110A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4001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6881F-A909-42BA-A9E9-77D5B7B9D8DA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7506C-D429-4F4B-B46D-C4641C1233D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765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898BF-2325-42A2-9FE4-E3EDC57D2B18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77770-870C-4224-B7A0-596FC920361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973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73075-60C3-4493-AFF2-77628E579D68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61ACE-5D3B-4703-B783-57473A2F7B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7022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A81D0-921C-469E-836E-ECA7CA37DD91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22942-0120-46C2-A9CF-E13138ABD0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9630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91522-7548-47FD-BC65-C80527241347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87D8C-7695-4305-8B6A-B5883F9C03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458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8FAC7-068E-4A91-AC06-C4A2F106E238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EDEE1-ECA3-4C37-BF40-AD192E3F74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113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CC070-6F43-4D4C-8005-A5E861A54EF4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00BE0-10EB-43D0-90F4-1C7A7C1891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553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271B7-99B1-44A9-96A0-899EEB4869A0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71A35-26EA-4CC7-A559-0E6D760B7E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237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347BE-07DD-496C-A56C-D6DF0ECD904A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897BA-1B1B-4402-B811-082FB252F9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0906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A0BD7F-8B0E-4FD6-BFEA-7BE3500B43BC}" type="datetime1">
              <a:rPr lang="ru-RU"/>
              <a:pPr>
                <a:defRPr/>
              </a:pPr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8F33CD2-D44F-4C67-8E36-60BF0E64D57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jpg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2281"/>
          </a:xfrm>
          <a:prstGeom prst="rect">
            <a:avLst/>
          </a:prstGeom>
        </p:spPr>
      </p:pic>
      <p:pic>
        <p:nvPicPr>
          <p:cNvPr id="2064" name="Picture 21" descr="H:\Documents and Settings\Aida\Рабочий стол\НОвая ГРАФИКА сборник\КАРТИНКИ СБОРНИК_ школьные\Копия boworms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383450" y="167468"/>
            <a:ext cx="1643062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Прямоугольник 55"/>
          <p:cNvSpPr/>
          <p:nvPr/>
        </p:nvSpPr>
        <p:spPr>
          <a:xfrm rot="1190075">
            <a:off x="378791" y="362907"/>
            <a:ext cx="2340923" cy="1541286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isometricTopU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42843" y="-1"/>
            <a:ext cx="8858312" cy="7317433"/>
          </a:xfrm>
        </p:spPr>
        <p:txBody>
          <a:bodyPr/>
          <a:lstStyle/>
          <a:p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b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b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«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228 Кировского района Волгограда»</a:t>
            </a:r>
            <a:b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математической грамотности у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старшего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возраста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игровую деятельность»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воспитатель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</a:t>
            </a:r>
            <a:b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Голева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Сергеевна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2" descr="H:\Documents and Settings\Aida\Рабочий стол\НОвая ГРАФИКА сборник\КАРТИНКИ СБОРНИК_ школьные\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610" y="489501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H:\Documents and Settings\Aida\Рабочий стол\НОвая ГРАФИКА сборник\КАРТИНКИ СБОРНИК_ школьные\2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0666" y="327634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4" descr="H:\Documents and Settings\Aida\Рабочий стол\НОвая ГРАФИКА сборник\КАРТИНКИ СБОРНИК_ школьные\3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770" y="1053663"/>
            <a:ext cx="7524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5" descr="H:\Documents and Settings\Aida\Рабочий стол\НОвая ГРАФИКА сборник\КАРТИНКИ СБОРНИК_ школьные\4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22" y="951108"/>
            <a:ext cx="6810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6" descr="H:\Documents and Settings\Aida\Рабочий стол\НОвая ГРАФИКА сборник\КАРТИНКИ СБОРНИК_ школьные\6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3039" y="969847"/>
            <a:ext cx="743745" cy="7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7" descr="H:\Documents and Settings\Aida\Рабочий стол\НОвая ГРАФИКА сборник\КАРТИНКИ СБОРНИК_ школьные\7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966" y="415299"/>
            <a:ext cx="6810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Прямоугольник 76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8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928992" cy="5661248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 грамотность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человека определять и понимать роль математики в мире, в котором он живет, высказывать  хорошо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обоснованные математические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суждения и использовать математику так, чтобы удовлетворять в настоящем и будущем потребности, присущие созидательному, заинтересованному и мыслящему человеку.	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4825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315416"/>
            <a:ext cx="8496944" cy="223224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по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формированию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математических представлений 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делятся на следующие группы: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96939"/>
            <a:ext cx="8640960" cy="4824536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Игры с числами и цифрами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Игры - путешествия во времени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Игры на ориентировку в пространстве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Игры с геометрическими фигурами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Игры на логическое мышление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2727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r>
              <a:rPr lang="ru-RU" b="1" i="1" dirty="0"/>
              <a:t>Игра «Живые числа»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328592"/>
          </a:xfrm>
        </p:spPr>
        <p:txBody>
          <a:bodyPr/>
          <a:lstStyle/>
          <a:p>
            <a:pPr marL="0" indent="0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4</a:t>
            </a:fld>
            <a:endParaRPr lang="ru-RU" alt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092727"/>
            <a:ext cx="3096344" cy="231611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12866"/>
            <a:ext cx="3096344" cy="23161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79178"/>
            <a:ext cx="3096344" cy="231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58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9420"/>
            <a:ext cx="9144000" cy="6822281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/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Игра </a:t>
            </a:r>
            <a:r>
              <a:rPr lang="ru-RU" b="1" i="1" dirty="0"/>
              <a:t>«Найди </a:t>
            </a:r>
            <a:r>
              <a:rPr lang="ru-RU" b="1" i="1" dirty="0" smtClean="0"/>
              <a:t>листок </a:t>
            </a:r>
            <a:r>
              <a:rPr lang="ru-RU" b="1" i="1" dirty="0"/>
              <a:t>для божьей коровки»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450" y="4055427"/>
            <a:ext cx="3047099" cy="2279278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540" y="1613347"/>
            <a:ext cx="3042930" cy="22761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83558"/>
            <a:ext cx="3042931" cy="227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13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432048"/>
          </a:xfrm>
        </p:spPr>
        <p:txBody>
          <a:bodyPr/>
          <a:lstStyle/>
          <a:p>
            <a:r>
              <a:rPr lang="ru-RU" b="1" i="1" dirty="0"/>
              <a:t>    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 </a:t>
            </a:r>
            <a:r>
              <a:rPr lang="ru-RU" b="1" i="1" dirty="0"/>
              <a:t>Игра «Домики и медвежата</a:t>
            </a:r>
            <a:r>
              <a:rPr lang="ru-RU" i="1" dirty="0"/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6</a:t>
            </a:fld>
            <a:endParaRPr lang="ru-RU" alt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910" y="2924944"/>
            <a:ext cx="3888432" cy="290860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53" y="1340768"/>
            <a:ext cx="3907392" cy="292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96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37" y="0"/>
            <a:ext cx="9191874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/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Игра</a:t>
            </a:r>
            <a:r>
              <a:rPr lang="ru-RU" b="1" i="1" dirty="0"/>
              <a:t> «</a:t>
            </a:r>
            <a:r>
              <a:rPr lang="ru-RU" b="1" i="1" dirty="0" smtClean="0"/>
              <a:t>Собери по образцу»</a:t>
            </a:r>
            <a:r>
              <a:rPr lang="ru-RU" i="1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7</a:t>
            </a:fld>
            <a:endParaRPr lang="ru-RU" alt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3558674" cy="26619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863" y="2898482"/>
            <a:ext cx="3558674" cy="266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4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83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7758"/>
            <a:ext cx="8291264" cy="1183050"/>
          </a:xfrm>
        </p:spPr>
        <p:txBody>
          <a:bodyPr/>
          <a:lstStyle/>
          <a:p>
            <a:r>
              <a:rPr lang="ru-RU" b="1" i="1" dirty="0"/>
              <a:t>Игры - путешествия во времени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8</a:t>
            </a:fld>
            <a:endParaRPr lang="ru-RU" alt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159AA9F-B47D-4424-A053-C37CF3818F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033" y="2039757"/>
            <a:ext cx="3240360" cy="2810704"/>
          </a:xfrm>
          <a:prstGeom prst="rect">
            <a:avLst/>
          </a:prstGeom>
        </p:spPr>
      </p:pic>
      <p:pic>
        <p:nvPicPr>
          <p:cNvPr id="15" name="Объект 14">
            <a:extLst>
              <a:ext uri="{FF2B5EF4-FFF2-40B4-BE49-F238E27FC236}">
                <a16:creationId xmlns="" xmlns:a16="http://schemas.microsoft.com/office/drawing/2014/main" id="{06D62F6C-3AED-4BD9-811E-9A6FE171E2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2023647"/>
            <a:ext cx="3280600" cy="2803450"/>
          </a:xfrm>
        </p:spPr>
      </p:pic>
    </p:spTree>
    <p:extLst>
      <p:ext uri="{BB962C8B-B14F-4D97-AF65-F5344CB8AC3E}">
        <p14:creationId xmlns:p14="http://schemas.microsoft.com/office/powerpoint/2010/main" val="76021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 smtClean="0"/>
              <a:t>Игры</a:t>
            </a:r>
            <a:r>
              <a:rPr lang="ru-RU" dirty="0" smtClean="0"/>
              <a:t> </a:t>
            </a:r>
            <a:r>
              <a:rPr lang="ru-RU" b="1" i="1" dirty="0"/>
              <a:t>на ориентировку</a:t>
            </a:r>
            <a:r>
              <a:rPr lang="ru-RU" b="1" dirty="0"/>
              <a:t> </a:t>
            </a:r>
            <a:r>
              <a:rPr lang="ru-RU" b="1" i="1" dirty="0"/>
              <a:t>в пространстве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9</a:t>
            </a:fld>
            <a:endParaRPr lang="ru-RU" alt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16832"/>
            <a:ext cx="5113544" cy="3825012"/>
          </a:xfrm>
        </p:spPr>
      </p:pic>
    </p:spTree>
    <p:extLst>
      <p:ext uri="{BB962C8B-B14F-4D97-AF65-F5344CB8AC3E}">
        <p14:creationId xmlns:p14="http://schemas.microsoft.com/office/powerpoint/2010/main" val="696755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" y="-10167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 </a:t>
            </a:r>
            <a:br>
              <a:rPr lang="ru-RU" dirty="0"/>
            </a:br>
            <a:r>
              <a:rPr lang="ru-RU" b="1" i="1" dirty="0"/>
              <a:t>Игра «Загадки и отгадки»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10</a:t>
            </a:fld>
            <a:endParaRPr lang="ru-RU" alt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065" y="1280889"/>
            <a:ext cx="2865136" cy="21431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80254"/>
            <a:ext cx="2859001" cy="21385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065" y="3761738"/>
            <a:ext cx="2880320" cy="21545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265" y="3749815"/>
            <a:ext cx="2896259" cy="216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8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" y="0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7"/>
            <a:ext cx="8229600" cy="864096"/>
          </a:xfrm>
        </p:spPr>
        <p:txBody>
          <a:bodyPr/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Игра </a:t>
            </a:r>
            <a:r>
              <a:rPr lang="ru-RU" b="1" i="1" dirty="0"/>
              <a:t>«Реши задачку»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11</a:t>
            </a:fld>
            <a:endParaRPr lang="ru-RU" alt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18" y="3730742"/>
            <a:ext cx="2546118" cy="1904537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18" y="1516993"/>
            <a:ext cx="2546118" cy="19045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67" y="3749569"/>
            <a:ext cx="2548574" cy="19063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947" y="1509231"/>
            <a:ext cx="2548574" cy="19063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632" y="3730742"/>
            <a:ext cx="2573744" cy="192520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632" y="1516993"/>
            <a:ext cx="2538197" cy="189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34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/>
              <a:t>Игра </a:t>
            </a:r>
            <a:r>
              <a:rPr lang="ru-RU" sz="3200" b="1" i="1" dirty="0" smtClean="0"/>
              <a:t>«Волшебные треугольники»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12</a:t>
            </a:fld>
            <a:endParaRPr lang="ru-RU" alt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876" y="1688522"/>
            <a:ext cx="3850613" cy="2880320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20" y="2662038"/>
            <a:ext cx="394688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70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98873"/>
            <a:ext cx="8496944" cy="417646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СПАСИБО ЗА ВНИМАНИЕ!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95E2F-84B3-4831-8D3F-B0A9B7110A15}" type="slidenum">
              <a:rPr lang="ru-RU" altLang="ru-RU" smtClean="0"/>
              <a:pPr/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68317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</Template>
  <TotalTime>342</TotalTime>
  <Words>64</Words>
  <Application>Microsoft Office PowerPoint</Application>
  <PresentationFormat>Экран (4:3)</PresentationFormat>
  <Paragraphs>33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                                        Муниципальное дошкольное образовательное учреждение                        «Детский сад 228 Кировского района Волгограда»                             «Формирование математической грамотности у детей старшего дошкольного возраста через игровую деятельность»                                    Подготовил: воспитатель первой категории                                                                                                     Голева Оксана Сергеевна                                                                           </vt:lpstr>
      <vt:lpstr>Презентация PowerPoint</vt:lpstr>
      <vt:lpstr>  Дидактические игры по    формированию математических представлений  условно делятся на следующие группы: </vt:lpstr>
      <vt:lpstr>Игра «Живые числа» </vt:lpstr>
      <vt:lpstr> Игра «Найди листок для божьей коровки» </vt:lpstr>
      <vt:lpstr>      Игра «Домики и медвежата» </vt:lpstr>
      <vt:lpstr> Игра «Собери по образцу». </vt:lpstr>
      <vt:lpstr>Игры - путешествия во времени</vt:lpstr>
      <vt:lpstr>  Игры на ориентировку в пространстве</vt:lpstr>
      <vt:lpstr>  Игра «Загадки и отгадки» </vt:lpstr>
      <vt:lpstr> Игра «Реши задачку» </vt:lpstr>
      <vt:lpstr>Игра «Волшебные треугольники»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</dc:creator>
  <dc:description>http://aida.ucoz.ru</dc:description>
  <cp:lastModifiedBy>1</cp:lastModifiedBy>
  <cp:revision>37</cp:revision>
  <dcterms:created xsi:type="dcterms:W3CDTF">2024-01-11T02:41:08Z</dcterms:created>
  <dcterms:modified xsi:type="dcterms:W3CDTF">2024-12-12T14:38:08Z</dcterms:modified>
</cp:coreProperties>
</file>